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77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61D40-1797-4710-96C9-BC899E55387D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00897-733E-4615-9D9E-0E7B2FE11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8957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61D40-1797-4710-96C9-BC899E55387D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00897-733E-4615-9D9E-0E7B2FE11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9537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61D40-1797-4710-96C9-BC899E55387D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00897-733E-4615-9D9E-0E7B2FE11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856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61D40-1797-4710-96C9-BC899E55387D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00897-733E-4615-9D9E-0E7B2FE11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993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61D40-1797-4710-96C9-BC899E55387D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00897-733E-4615-9D9E-0E7B2FE11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4419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61D40-1797-4710-96C9-BC899E55387D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00897-733E-4615-9D9E-0E7B2FE11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161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61D40-1797-4710-96C9-BC899E55387D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00897-733E-4615-9D9E-0E7B2FE11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1365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61D40-1797-4710-96C9-BC899E55387D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00897-733E-4615-9D9E-0E7B2FE11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8365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61D40-1797-4710-96C9-BC899E55387D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00897-733E-4615-9D9E-0E7B2FE11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2776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61D40-1797-4710-96C9-BC899E55387D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00897-733E-4615-9D9E-0E7B2FE11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8453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61D40-1797-4710-96C9-BC899E55387D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00897-733E-4615-9D9E-0E7B2FE11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8828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B61D40-1797-4710-96C9-BC899E55387D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500897-733E-4615-9D9E-0E7B2FE115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7920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76BBCF-0CD8-C069-BA3D-9E646357E2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1987296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/>
          <a:p>
            <a:pPr algn="l"/>
            <a:r>
              <a:rPr kumimoji="1" lang="ja-JP" altLang="en-US" sz="4400" dirty="0">
                <a:solidFill>
                  <a:srgbClr val="FF505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いちだいオープンカンパニー</a:t>
            </a:r>
            <a:br>
              <a:rPr kumimoji="1" lang="en-US" altLang="ja-JP" sz="4400" dirty="0">
                <a:solidFill>
                  <a:srgbClr val="FF505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4400" dirty="0">
                <a:solidFill>
                  <a:srgbClr val="FF505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1" lang="ja-JP" alt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日時 </a:t>
            </a:r>
            <a:r>
              <a:rPr kumimoji="1" lang="en-US" altLang="ja-JP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: </a:t>
            </a:r>
            <a:r>
              <a:rPr kumimoji="1" lang="ja-JP" alt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●月●日</a:t>
            </a:r>
            <a:r>
              <a:rPr kumimoji="1" lang="en-US" altLang="ja-JP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kumimoji="1" lang="ja-JP" alt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1" lang="en-US" altLang="ja-JP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)</a:t>
            </a:r>
            <a:br>
              <a:rPr kumimoji="1" lang="en-US" altLang="ja-JP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場所 </a:t>
            </a:r>
            <a:r>
              <a:rPr kumimoji="1" lang="en-US" altLang="ja-JP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: </a:t>
            </a:r>
            <a:r>
              <a:rPr kumimoji="1" lang="ja-JP" altLang="en-US" sz="3600" dirty="0">
                <a:solidFill>
                  <a:schemeClr val="tx1">
                    <a:lumMod val="50000"/>
                    <a:lumOff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キャリアセンター前</a:t>
            </a:r>
            <a:endParaRPr kumimoji="1" lang="ja-JP" altLang="en-US" sz="4400" dirty="0">
              <a:solidFill>
                <a:schemeClr val="tx1">
                  <a:lumMod val="50000"/>
                  <a:lumOff val="50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A5EE0F7-C93A-0080-5E91-46FD087D1F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8849" y="4267200"/>
            <a:ext cx="3940302" cy="4680712"/>
          </a:xfrm>
        </p:spPr>
        <p:txBody>
          <a:bodyPr/>
          <a:lstStyle/>
          <a:p>
            <a:r>
              <a:rPr kumimoji="1" lang="ja-JP" altLang="en-US" dirty="0"/>
              <a:t>≪こちらの空白欄に作成ください≫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dirty="0">
                <a:latin typeface="+mn-ea"/>
              </a:rPr>
              <a:t>↓</a:t>
            </a:r>
            <a:r>
              <a:rPr kumimoji="1" lang="ja-JP" altLang="en-US" dirty="0"/>
              <a:t>必ず入れていただく事項</a:t>
            </a:r>
            <a:endParaRPr kumimoji="1" lang="en-US" altLang="ja-JP" dirty="0"/>
          </a:p>
          <a:p>
            <a:pPr algn="l"/>
            <a:r>
              <a:rPr lang="ja-JP" altLang="en-US" dirty="0"/>
              <a:t>　　　・企業名</a:t>
            </a:r>
            <a:endParaRPr lang="en-US" altLang="ja-JP" dirty="0"/>
          </a:p>
          <a:p>
            <a:pPr algn="l"/>
            <a:r>
              <a:rPr kumimoji="1" lang="ja-JP" altLang="en-US" dirty="0"/>
              <a:t>　　　・勤務地</a:t>
            </a:r>
            <a:endParaRPr kumimoji="1" lang="en-US" altLang="ja-JP" dirty="0"/>
          </a:p>
          <a:p>
            <a:pPr algn="l"/>
            <a:r>
              <a:rPr lang="ja-JP" altLang="en-US" dirty="0"/>
              <a:t>　　　・募集職種</a:t>
            </a:r>
            <a:endParaRPr lang="en-US" altLang="ja-JP" dirty="0"/>
          </a:p>
          <a:p>
            <a:pPr algn="l"/>
            <a:endParaRPr kumimoji="1" lang="en-US" altLang="ja-JP" dirty="0"/>
          </a:p>
          <a:p>
            <a:pPr algn="l"/>
            <a:r>
              <a:rPr lang="ja-JP" altLang="en-US" dirty="0"/>
              <a:t>　　その他デザインは自由です。</a:t>
            </a:r>
            <a:endParaRPr kumimoji="1"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C74C7F6-69F0-2BED-2AC4-56911B609C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8061" y="649062"/>
            <a:ext cx="844407" cy="1192892"/>
          </a:xfrm>
          <a:prstGeom prst="rect">
            <a:avLst/>
          </a:prstGeom>
        </p:spPr>
      </p:pic>
      <p:sp>
        <p:nvSpPr>
          <p:cNvPr id="7" name="字幕 2">
            <a:extLst>
              <a:ext uri="{FF2B5EF4-FFF2-40B4-BE49-F238E27FC236}">
                <a16:creationId xmlns:a16="http://schemas.microsoft.com/office/drawing/2014/main" id="{3BBC2D33-0A79-EAD1-34EC-39FC06670970}"/>
              </a:ext>
            </a:extLst>
          </p:cNvPr>
          <p:cNvSpPr txBox="1">
            <a:spLocks/>
          </p:cNvSpPr>
          <p:nvPr/>
        </p:nvSpPr>
        <p:spPr>
          <a:xfrm>
            <a:off x="1373504" y="2057238"/>
            <a:ext cx="5083619" cy="1158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b="1" dirty="0">
                <a:solidFill>
                  <a:srgbClr val="EE0000"/>
                </a:solidFill>
                <a:latin typeface="+mj-ea"/>
                <a:ea typeface="+mj-ea"/>
              </a:rPr>
              <a:t>↑</a:t>
            </a:r>
            <a:r>
              <a:rPr lang="ja-JP" altLang="en-US" b="1" dirty="0">
                <a:solidFill>
                  <a:srgbClr val="EE0000"/>
                </a:solidFill>
              </a:rPr>
              <a:t>大学が編集しますので編集しないでください。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510317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119</Words>
  <Application>Microsoft Office PowerPoint</Application>
  <PresentationFormat>A4 210 x 297 mm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Aptos</vt:lpstr>
      <vt:lpstr>Aptos Display</vt:lpstr>
      <vt:lpstr>Arial</vt:lpstr>
      <vt:lpstr>Office テーマ</vt:lpstr>
      <vt:lpstr> いちだいオープンカンパニー 　日時 : ●月●日(　) 　場所 : キャリアセンター前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勝谷　侑可</dc:creator>
  <cp:lastModifiedBy>勝谷　侑可</cp:lastModifiedBy>
  <cp:revision>1</cp:revision>
  <dcterms:created xsi:type="dcterms:W3CDTF">2026-02-18T07:52:32Z</dcterms:created>
  <dcterms:modified xsi:type="dcterms:W3CDTF">2026-02-18T08:02:02Z</dcterms:modified>
</cp:coreProperties>
</file>